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 we have a link to their (PSAC 610)</a:t>
            </a:r>
            <a:r>
              <a:rPr lang="en"/>
              <a:t>'s petition?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hyperlink" Target="mailto:mmodesk@uwo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550" y="208402"/>
            <a:ext cx="1251150" cy="135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2725" y="96800"/>
            <a:ext cx="6902474" cy="13816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2019650" y="1096450"/>
            <a:ext cx="6748800" cy="3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</a:rPr>
              <a:t>Q. I don’t understand why </a:t>
            </a:r>
            <a:r>
              <a:rPr b="1" lang="en" sz="1100">
                <a:solidFill>
                  <a:schemeClr val="dk1"/>
                </a:solidFill>
              </a:rPr>
              <a:t>GTAs</a:t>
            </a:r>
            <a:r>
              <a:rPr b="1" lang="en" sz="1100">
                <a:solidFill>
                  <a:schemeClr val="dk1"/>
                </a:solidFill>
              </a:rPr>
              <a:t> are striking. What does this mean?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Graduate Teaching Assistants are members of PSAC Local 610 and have been in </a:t>
            </a:r>
            <a:r>
              <a:rPr lang="en" sz="1100">
                <a:solidFill>
                  <a:schemeClr val="dk1"/>
                </a:solidFill>
              </a:rPr>
              <a:t>negotiations</a:t>
            </a:r>
            <a:r>
              <a:rPr lang="en" sz="1100">
                <a:solidFill>
                  <a:schemeClr val="dk1"/>
                </a:solidFill>
              </a:rPr>
              <a:t> with the administration since August 2023. </a:t>
            </a:r>
            <a:r>
              <a:rPr lang="en" sz="1100">
                <a:solidFill>
                  <a:schemeClr val="dk1"/>
                </a:solidFill>
              </a:rPr>
              <a:t>GTAs are asking for a living wage and have had </a:t>
            </a:r>
            <a:r>
              <a:rPr lang="en" sz="1100">
                <a:solidFill>
                  <a:schemeClr val="dk1"/>
                </a:solidFill>
              </a:rPr>
              <a:t>numerous bargaining meetings since the first round of negotiations</a:t>
            </a:r>
            <a:r>
              <a:rPr lang="en" sz="1100">
                <a:solidFill>
                  <a:schemeClr val="dk1"/>
                </a:solidFill>
              </a:rPr>
              <a:t>. If the GTAs go on strike they will not perform any duties that they normally would including proctoring exams, marking, facilitating study sessions or holding open labs and </a:t>
            </a:r>
            <a:r>
              <a:rPr lang="en" sz="1100">
                <a:solidFill>
                  <a:schemeClr val="dk1"/>
                </a:solidFill>
              </a:rPr>
              <a:t>tutorials</a:t>
            </a:r>
            <a:r>
              <a:rPr lang="en" sz="1100">
                <a:solidFill>
                  <a:schemeClr val="dk1"/>
                </a:solidFill>
              </a:rPr>
              <a:t>.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</a:rPr>
              <a:t>Q. How can I help GTAs at Western?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PSAC Local 610 will be hosting a Unity Rally at UC Hill on April 10th at Noon. Show your support by joining them! You can also amplify their messages through your social networks by following @PSAC610 on IG and </a:t>
            </a:r>
            <a:r>
              <a:rPr lang="en" sz="1100">
                <a:solidFill>
                  <a:schemeClr val="dk1"/>
                </a:solidFill>
              </a:rPr>
              <a:t>X</a:t>
            </a:r>
            <a:r>
              <a:rPr lang="en" sz="1100">
                <a:solidFill>
                  <a:schemeClr val="dk1"/>
                </a:solidFill>
              </a:rPr>
              <a:t>.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</a:rPr>
              <a:t>Q. I have questions about my exams. Will they still be held? Will there be delays?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You can call or email the Associate Dean or Dean of the Faculty where you are registered or where a course is offered, and  the </a:t>
            </a:r>
            <a:r>
              <a:rPr lang="en" sz="1100" u="sng">
                <a:solidFill>
                  <a:schemeClr val="hlink"/>
                </a:solidFill>
                <a:hlinkClick r:id="rId5"/>
              </a:rPr>
              <a:t>University Registrar</a:t>
            </a:r>
            <a:r>
              <a:rPr lang="en" sz="1100">
                <a:solidFill>
                  <a:schemeClr val="dk1"/>
                </a:solidFill>
              </a:rPr>
              <a:t> with questions regarding exam delays, reservations about crossing a picket line, or concerns about the hiring of other Western staff to perform the work of GTAs.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